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28" autoAdjust="0"/>
    <p:restoredTop sz="94660"/>
  </p:normalViewPr>
  <p:slideViewPr>
    <p:cSldViewPr snapToGrid="0">
      <p:cViewPr varScale="1">
        <p:scale>
          <a:sx n="94" d="100"/>
          <a:sy n="94" d="100"/>
        </p:scale>
        <p:origin x="595" y="-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7/14/2017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 3.7-4.2V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</a:t>
            </a:r>
            <a:r>
              <a:rPr lang="en-US" dirty="0"/>
              <a:t> GND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</a:t>
            </a:r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I/O Pin</a:t>
            </a:r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 line</a:t>
            </a:r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ore-cdn.arduino.cc/usa/catalog/product/cache/1/image/1800x/ea1ef423b933d797cfca49bc5855eef6/A/0/A000062_front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371" y="1125577"/>
            <a:ext cx="67627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/>
          <p:cNvSpPr/>
          <p:nvPr/>
        </p:nvSpPr>
        <p:spPr>
          <a:xfrm rot="16200000">
            <a:off x="6396898" y="4847063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82569" y="1324423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160 mil</a:t>
            </a:r>
            <a:endParaRPr lang="en-US" i="1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7652675" y="4847065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8908452" y="4847063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0800000">
            <a:off x="9487573" y="4432535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5400000">
            <a:off x="8682901" y="1616184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5400000">
            <a:off x="7372261" y="1691623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6148836" y="1691624"/>
            <a:ext cx="199644" cy="128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91450" y="832099"/>
            <a:ext cx="432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connected  pins are separated by </a:t>
            </a:r>
            <a:r>
              <a:rPr lang="en-US" i="1" dirty="0" smtClean="0"/>
              <a:t>100 mil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05994" y="1350196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200 mil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8385206" y="1248983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300 mil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8626985" y="4974576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1</a:t>
            </a:r>
            <a:r>
              <a:rPr lang="en-US" i="1" dirty="0" smtClean="0"/>
              <a:t>00 mil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9687217" y="4311896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200 mil</a:t>
            </a:r>
            <a:endParaRPr lang="en-US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7324974" y="5021918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200 mil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80281" y="4985582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200 mil</a:t>
            </a:r>
            <a:endParaRPr lang="en-US" i="1" dirty="0"/>
          </a:p>
        </p:txBody>
      </p:sp>
      <p:sp>
        <p:nvSpPr>
          <p:cNvPr id="20" name="Left Brace 19"/>
          <p:cNvSpPr/>
          <p:nvPr/>
        </p:nvSpPr>
        <p:spPr>
          <a:xfrm rot="10800000">
            <a:off x="7536109" y="2050932"/>
            <a:ext cx="3598736" cy="100478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16200000">
            <a:off x="6426693" y="4549843"/>
            <a:ext cx="3598736" cy="143637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54220" y="7186940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1096 mil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305163" y="2368657"/>
            <a:ext cx="106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8</a:t>
            </a:r>
            <a:r>
              <a:rPr lang="en-US" i="1" dirty="0" smtClean="0"/>
              <a:t>00 mil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9395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 3.7-4.2V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</a:t>
            </a:r>
            <a:r>
              <a:rPr lang="en-US" dirty="0"/>
              <a:t> GND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</a:t>
            </a:r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I/O Pin</a:t>
            </a:r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 line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53478" y="201584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QuadBot</a:t>
            </a:r>
            <a:r>
              <a:rPr lang="en-US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349499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WW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Lipo</a:t>
              </a:r>
              <a:r>
                <a:rPr lang="en-US" dirty="0"/>
                <a:t> Charger Basic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ACS714 Current Sensor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Vcc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Control+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Control-</a:t>
            </a:r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Due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 Due</a:t>
            </a:r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Pin 4</a:t>
            </a:r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 Due</a:t>
            </a:r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1 2</a:t>
            </a:r>
          </a:p>
          <a:p>
            <a:r>
              <a:rPr lang="en-US" dirty="0"/>
              <a:t>3 4</a:t>
            </a:r>
          </a:p>
          <a:p>
            <a:r>
              <a:rPr lang="en-US" dirty="0"/>
              <a:t>5 6</a:t>
            </a:r>
          </a:p>
          <a:p>
            <a:r>
              <a:rPr lang="en-US" dirty="0"/>
              <a:t>7 8 </a:t>
            </a:r>
          </a:p>
          <a:p>
            <a:r>
              <a:rPr lang="en-US" dirty="0"/>
              <a:t>9 10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 Ribbon - Chip Reader:</a:t>
            </a:r>
          </a:p>
          <a:p>
            <a:r>
              <a:rPr lang="en-US" dirty="0"/>
              <a:t>1 – D0</a:t>
            </a:r>
          </a:p>
          <a:p>
            <a:r>
              <a:rPr lang="en-US" dirty="0"/>
              <a:t>3 – SCK</a:t>
            </a:r>
          </a:p>
          <a:p>
            <a:r>
              <a:rPr lang="en-US" dirty="0"/>
              <a:t>4 – D1</a:t>
            </a:r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 GND</a:t>
            </a:r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</a:t>
            </a:r>
            <a:r>
              <a:rPr lang="en-US" dirty="0" err="1"/>
              <a:t>Reg</a:t>
            </a:r>
            <a:r>
              <a:rPr lang="en-US" dirty="0"/>
              <a:t> GND</a:t>
            </a:r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</a:t>
            </a:r>
            <a:r>
              <a:rPr lang="en-US" dirty="0" err="1"/>
              <a:t>Reg</a:t>
            </a:r>
            <a:r>
              <a:rPr lang="en-US" dirty="0"/>
              <a:t> +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SCL/SDA Lines</a:t>
            </a:r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477739" y="428444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190204" y="350701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3V+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/>
          <p:cNvSpPr/>
          <p:nvPr/>
        </p:nvSpPr>
        <p:spPr>
          <a:xfrm rot="16200000">
            <a:off x="5972595" y="-156458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 rot="16200000">
            <a:off x="4585180" y="-59083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949908" y="-4193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06861" y="-37832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MB2</a:t>
            </a:r>
          </a:p>
        </p:txBody>
      </p: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t="31879" r="37068" b="24969"/>
          <a:stretch/>
        </p:blipFill>
        <p:spPr>
          <a:xfrm>
            <a:off x="2118291" y="1338123"/>
            <a:ext cx="7625308" cy="506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6" y="-150264"/>
            <a:ext cx="10515600" cy="1325563"/>
          </a:xfrm>
        </p:spPr>
        <p:txBody>
          <a:bodyPr/>
          <a:lstStyle/>
          <a:p>
            <a:r>
              <a:rPr lang="en-US" dirty="0"/>
              <a:t>FSR, Hall Effect Sensors, and Charging Rod Detector Circuit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5124" y="9687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245" y="96879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67898" y="1338124"/>
            <a:ext cx="271848" cy="1285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541822" y="1338124"/>
            <a:ext cx="626076" cy="6305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29707" y="2154956"/>
            <a:ext cx="420130" cy="886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27423" y="2383036"/>
            <a:ext cx="202285" cy="2620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025124" y="2711909"/>
            <a:ext cx="142774" cy="22179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678644" y="3191764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94766" y="4854657"/>
            <a:ext cx="342171" cy="797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970707" y="310780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058767" y="4161771"/>
            <a:ext cx="5586469" cy="202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8615670" y="3088527"/>
            <a:ext cx="3085" cy="10646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842778" y="3191764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5024082" y="2533511"/>
            <a:ext cx="1818696" cy="697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8542399" y="1850567"/>
            <a:ext cx="3084" cy="752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6942532" y="5361399"/>
            <a:ext cx="2351097" cy="2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021392" y="1778614"/>
            <a:ext cx="214048" cy="35827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6367756" y="5512950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6212792" y="3707216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787568" y="315271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42015" y="2663662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3337580" y="1967871"/>
            <a:ext cx="2875212" cy="157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062146" y="2471633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820970" y="2086110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787568" y="1980675"/>
            <a:ext cx="1084585" cy="656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7296880" y="2560961"/>
            <a:ext cx="1245518" cy="3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41787" b="19313"/>
          <a:stretch/>
        </p:blipFill>
        <p:spPr>
          <a:xfrm>
            <a:off x="2262433" y="197962"/>
            <a:ext cx="7663991" cy="55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8408" y="605926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89088" y="4826525"/>
            <a:ext cx="0" cy="12327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7043" y="609093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587723" y="4826525"/>
            <a:ext cx="726718" cy="12644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78770" y="3459636"/>
            <a:ext cx="610317" cy="118777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86911" y="4462748"/>
            <a:ext cx="105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Sensor Hookup</a:t>
            </a:r>
          </a:p>
        </p:txBody>
      </p:sp>
      <p:cxnSp>
        <p:nvCxnSpPr>
          <p:cNvPr id="14" name="Straight Connector 13"/>
          <p:cNvCxnSpPr>
            <a:endCxn id="12" idx="3"/>
          </p:cNvCxnSpPr>
          <p:nvPr/>
        </p:nvCxnSpPr>
        <p:spPr>
          <a:xfrm flipH="1" flipV="1">
            <a:off x="8689087" y="4053525"/>
            <a:ext cx="1888504" cy="4092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073466" y="5109078"/>
            <a:ext cx="3949840" cy="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77256" y="1451727"/>
            <a:ext cx="8573" cy="20079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878655" y="3459637"/>
            <a:ext cx="144651" cy="17156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62616" y="4785913"/>
            <a:ext cx="17010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327029" y="3459637"/>
            <a:ext cx="221374" cy="13668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599036" y="4785913"/>
            <a:ext cx="1093995" cy="17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857522" y="3370080"/>
            <a:ext cx="1340886" cy="89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8235982" y="3370081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613809" y="1593130"/>
            <a:ext cx="79222" cy="3192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705615" y="3189520"/>
            <a:ext cx="7280" cy="41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35431" y="3189520"/>
            <a:ext cx="69261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073466" y="3163850"/>
            <a:ext cx="0" cy="194522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264473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957196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28889" y="1036948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276199" y="105580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260885" y="242256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86468" y="239428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56991" y="242921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253594" y="2411810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8575514" y="3361318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F6A88411-5A0C-4C77-BA95-3853185E012F}"/>
              </a:ext>
            </a:extLst>
          </p:cNvPr>
          <p:cNvCxnSpPr>
            <a:cxnSpLocks/>
          </p:cNvCxnSpPr>
          <p:nvPr/>
        </p:nvCxnSpPr>
        <p:spPr>
          <a:xfrm flipV="1">
            <a:off x="6722397" y="5138769"/>
            <a:ext cx="657741" cy="10337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22B27ED-7344-414E-8A4F-973EEDF6EA7F}"/>
              </a:ext>
            </a:extLst>
          </p:cNvPr>
          <p:cNvSpPr txBox="1"/>
          <p:nvPr/>
        </p:nvSpPr>
        <p:spPr>
          <a:xfrm>
            <a:off x="5933871" y="625071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</p:spTree>
    <p:extLst>
      <p:ext uri="{BB962C8B-B14F-4D97-AF65-F5344CB8AC3E}">
        <p14:creationId xmlns:p14="http://schemas.microsoft.com/office/powerpoint/2010/main" val="299499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893663" y="263950"/>
            <a:ext cx="3637949" cy="6033154"/>
            <a:chOff x="3893663" y="263950"/>
            <a:chExt cx="3637949" cy="6033154"/>
          </a:xfrm>
        </p:grpSpPr>
        <p:sp>
          <p:nvSpPr>
            <p:cNvPr id="6" name="Freeform 5"/>
            <p:cNvSpPr/>
            <p:nvPr/>
          </p:nvSpPr>
          <p:spPr>
            <a:xfrm>
              <a:off x="4336330" y="914399"/>
              <a:ext cx="2752626" cy="4732256"/>
            </a:xfrm>
            <a:custGeom>
              <a:avLst/>
              <a:gdLst>
                <a:gd name="connsiteX0" fmla="*/ 1124934 w 2752626"/>
                <a:gd name="connsiteY0" fmla="*/ 0 h 4732256"/>
                <a:gd name="connsiteX1" fmla="*/ 1627692 w 2752626"/>
                <a:gd name="connsiteY1" fmla="*/ 0 h 4732256"/>
                <a:gd name="connsiteX2" fmla="*/ 1729818 w 2752626"/>
                <a:gd name="connsiteY2" fmla="*/ 102126 h 4732256"/>
                <a:gd name="connsiteX3" fmla="*/ 1729818 w 2752626"/>
                <a:gd name="connsiteY3" fmla="*/ 510617 h 4732256"/>
                <a:gd name="connsiteX4" fmla="*/ 1721793 w 2752626"/>
                <a:gd name="connsiteY4" fmla="*/ 550369 h 4732256"/>
                <a:gd name="connsiteX5" fmla="*/ 1721457 w 2752626"/>
                <a:gd name="connsiteY5" fmla="*/ 550867 h 4732256"/>
                <a:gd name="connsiteX6" fmla="*/ 1785587 w 2752626"/>
                <a:gd name="connsiteY6" fmla="*/ 576335 h 4732256"/>
                <a:gd name="connsiteX7" fmla="*/ 2752626 w 2752626"/>
                <a:gd name="connsiteY7" fmla="*/ 2606511 h 4732256"/>
                <a:gd name="connsiteX8" fmla="*/ 1376313 w 2752626"/>
                <a:gd name="connsiteY8" fmla="*/ 4732256 h 4732256"/>
                <a:gd name="connsiteX9" fmla="*/ 0 w 2752626"/>
                <a:gd name="connsiteY9" fmla="*/ 2606511 h 4732256"/>
                <a:gd name="connsiteX10" fmla="*/ 967039 w 2752626"/>
                <a:gd name="connsiteY10" fmla="*/ 576335 h 4732256"/>
                <a:gd name="connsiteX11" fmla="*/ 1031169 w 2752626"/>
                <a:gd name="connsiteY11" fmla="*/ 550867 h 4732256"/>
                <a:gd name="connsiteX12" fmla="*/ 1030834 w 2752626"/>
                <a:gd name="connsiteY12" fmla="*/ 550369 h 4732256"/>
                <a:gd name="connsiteX13" fmla="*/ 1022808 w 2752626"/>
                <a:gd name="connsiteY13" fmla="*/ 510617 h 4732256"/>
                <a:gd name="connsiteX14" fmla="*/ 1022808 w 2752626"/>
                <a:gd name="connsiteY14" fmla="*/ 102126 h 4732256"/>
                <a:gd name="connsiteX15" fmla="*/ 1124934 w 2752626"/>
                <a:gd name="connsiteY15" fmla="*/ 0 h 473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52626" h="4732256">
                  <a:moveTo>
                    <a:pt x="1124934" y="0"/>
                  </a:moveTo>
                  <a:lnTo>
                    <a:pt x="1627692" y="0"/>
                  </a:lnTo>
                  <a:cubicBezTo>
                    <a:pt x="1684095" y="0"/>
                    <a:pt x="1729818" y="45723"/>
                    <a:pt x="1729818" y="102126"/>
                  </a:cubicBezTo>
                  <a:lnTo>
                    <a:pt x="1729818" y="510617"/>
                  </a:lnTo>
                  <a:cubicBezTo>
                    <a:pt x="1729818" y="524718"/>
                    <a:pt x="1726961" y="538151"/>
                    <a:pt x="1721793" y="550369"/>
                  </a:cubicBezTo>
                  <a:lnTo>
                    <a:pt x="1721457" y="550867"/>
                  </a:lnTo>
                  <a:lnTo>
                    <a:pt x="1785587" y="576335"/>
                  </a:lnTo>
                  <a:cubicBezTo>
                    <a:pt x="2345841" y="845479"/>
                    <a:pt x="2752626" y="1652622"/>
                    <a:pt x="2752626" y="2606511"/>
                  </a:cubicBezTo>
                  <a:cubicBezTo>
                    <a:pt x="2752626" y="3780528"/>
                    <a:pt x="2136430" y="4732256"/>
                    <a:pt x="1376313" y="4732256"/>
                  </a:cubicBezTo>
                  <a:cubicBezTo>
                    <a:pt x="616196" y="4732256"/>
                    <a:pt x="0" y="3780528"/>
                    <a:pt x="0" y="2606511"/>
                  </a:cubicBezTo>
                  <a:cubicBezTo>
                    <a:pt x="0" y="1652622"/>
                    <a:pt x="406785" y="845479"/>
                    <a:pt x="967039" y="576335"/>
                  </a:cubicBezTo>
                  <a:lnTo>
                    <a:pt x="1031169" y="550867"/>
                  </a:lnTo>
                  <a:lnTo>
                    <a:pt x="1030834" y="550369"/>
                  </a:lnTo>
                  <a:cubicBezTo>
                    <a:pt x="1025666" y="538151"/>
                    <a:pt x="1022808" y="524718"/>
                    <a:pt x="1022808" y="510617"/>
                  </a:cubicBezTo>
                  <a:lnTo>
                    <a:pt x="1022808" y="102126"/>
                  </a:lnTo>
                  <a:cubicBezTo>
                    <a:pt x="1022808" y="45723"/>
                    <a:pt x="1068531" y="0"/>
                    <a:pt x="112493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9514" y="263950"/>
              <a:ext cx="1546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Front of Robot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71060" y="5927772"/>
              <a:ext cx="1483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 of Robot</a:t>
              </a:r>
              <a:endParaRPr lang="en-US" dirty="0"/>
            </a:p>
          </p:txBody>
        </p:sp>
        <p:cxnSp>
          <p:nvCxnSpPr>
            <p:cNvPr id="10" name="Straight Connector 9"/>
            <p:cNvCxnSpPr>
              <a:stCxn id="7" idx="2"/>
              <a:endCxn id="8" idx="0"/>
            </p:cNvCxnSpPr>
            <p:nvPr/>
          </p:nvCxnSpPr>
          <p:spPr>
            <a:xfrm flipH="1">
              <a:off x="5712642" y="633282"/>
              <a:ext cx="1" cy="529449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893663" y="2438400"/>
              <a:ext cx="3637947" cy="508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893664" y="3518722"/>
              <a:ext cx="3637947" cy="508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893665" y="4724400"/>
              <a:ext cx="3637947" cy="508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043476" y="18338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52308" y="18616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43476" y="27549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52308" y="27826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3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46099" y="3890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54931" y="39182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43476" y="48864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6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52308" y="49141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7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17743</TotalTime>
  <Words>195</Words>
  <Application>Microsoft Office PowerPoint</Application>
  <PresentationFormat>Widescreen</PresentationFormat>
  <Paragraphs>89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FSR, Hall Effect Sensors, and Charging Rod Detector Circuit</vt:lpstr>
      <vt:lpstr>PowerPoint Presentation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Vadim Linevich</cp:lastModifiedBy>
  <cp:revision>27</cp:revision>
  <dcterms:created xsi:type="dcterms:W3CDTF">2017-02-08T20:31:23Z</dcterms:created>
  <dcterms:modified xsi:type="dcterms:W3CDTF">2017-07-16T18:13:34Z</dcterms:modified>
</cp:coreProperties>
</file>